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3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Titeltekst"/>
          <p:cNvSpPr txBox="1">
            <a:spLocks noGrp="1"/>
          </p:cNvSpPr>
          <p:nvPr>
            <p:ph type="title"/>
          </p:nvPr>
        </p:nvSpPr>
        <p:spPr>
          <a:xfrm>
            <a:off x="603504" y="770467"/>
            <a:ext cx="10782301" cy="3352801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8800">
                <a:solidFill>
                  <a:srgbClr val="FFFFFF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13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67512" y="4206876"/>
            <a:ext cx="9228202" cy="164592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>
                <a:solidFill>
                  <a:srgbClr val="FFFFFF"/>
                </a:solidFill>
              </a:defRPr>
            </a:lvl1pPr>
            <a:lvl2pPr marL="0" indent="457200">
              <a:buSzTx/>
              <a:buFontTx/>
              <a:buNone/>
              <a:defRPr sz="3200">
                <a:solidFill>
                  <a:srgbClr val="FFFFFF"/>
                </a:solidFill>
              </a:defRPr>
            </a:lvl2pPr>
            <a:lvl3pPr marL="0" indent="914400">
              <a:buSzTx/>
              <a:buFontTx/>
              <a:buNone/>
              <a:defRPr sz="3200">
                <a:solidFill>
                  <a:srgbClr val="FFFFFF"/>
                </a:solidFill>
              </a:defRPr>
            </a:lvl3pPr>
            <a:lvl4pPr marL="0" indent="1371600">
              <a:buSzTx/>
              <a:buFontTx/>
              <a:buNone/>
              <a:defRPr sz="3200">
                <a:solidFill>
                  <a:srgbClr val="FFFFFF"/>
                </a:solidFill>
              </a:defRPr>
            </a:lvl4pPr>
            <a:lvl5pPr marL="0" indent="1828800">
              <a:buSzTx/>
              <a:buFontTx/>
              <a:buNone/>
              <a:defRPr sz="3200">
                <a:solidFill>
                  <a:srgbClr val="FFFFFF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4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61791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2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676655" y="2011679"/>
            <a:ext cx="10753726" cy="3766186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725214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>
            <a:spLocks noGrp="1"/>
          </p:cNvSpPr>
          <p:nvPr>
            <p:ph type="title"/>
          </p:nvPr>
        </p:nvSpPr>
        <p:spPr>
          <a:xfrm>
            <a:off x="603504" y="767419"/>
            <a:ext cx="10780777" cy="3355848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8800"/>
            </a:lvl1pPr>
          </a:lstStyle>
          <a:p>
            <a:r>
              <a:t>Titeltekst</a:t>
            </a:r>
          </a:p>
        </p:txBody>
      </p:sp>
      <p:sp>
        <p:nvSpPr>
          <p:cNvPr id="3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67512" y="4204208"/>
            <a:ext cx="9226296" cy="164592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200">
                <a:solidFill>
                  <a:srgbClr val="000000"/>
                </a:solidFill>
              </a:defRPr>
            </a:lvl1pPr>
            <a:lvl2pPr marL="0" indent="457200">
              <a:buSzTx/>
              <a:buFontTx/>
              <a:buNone/>
              <a:defRPr sz="3200">
                <a:solidFill>
                  <a:srgbClr val="000000"/>
                </a:solidFill>
              </a:defRPr>
            </a:lvl2pPr>
            <a:lvl3pPr marL="0" indent="914400">
              <a:buSzTx/>
              <a:buFontTx/>
              <a:buNone/>
              <a:defRPr sz="3200">
                <a:solidFill>
                  <a:srgbClr val="000000"/>
                </a:solidFill>
              </a:defRPr>
            </a:lvl3pPr>
            <a:lvl4pPr marL="0" indent="1371600">
              <a:buSzTx/>
              <a:buFontTx/>
              <a:buNone/>
              <a:defRPr sz="3200">
                <a:solidFill>
                  <a:srgbClr val="000000"/>
                </a:solidFill>
              </a:defRPr>
            </a:lvl4pPr>
            <a:lvl5pPr marL="0" indent="1828800">
              <a:buSzTx/>
              <a:buFontTx/>
              <a:buNone/>
              <a:defRPr sz="3200">
                <a:solidFill>
                  <a:srgbClr val="000000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005883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0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676655" y="1998134"/>
            <a:ext cx="4663442" cy="3767329"/>
          </a:xfrm>
          <a:prstGeom prst="rect">
            <a:avLst/>
          </a:prstGeom>
        </p:spPr>
        <p:txBody>
          <a:bodyPr/>
          <a:lstStyle>
            <a:lvl2pPr marL="416052" indent="-411480"/>
            <a:lvl3pPr marL="731520" indent="-731520"/>
            <a:lvl4pPr marL="1234440" indent="-1234440"/>
            <a:lvl5pPr marL="1645920" indent="-1645920"/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4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077489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76655" y="2040466"/>
            <a:ext cx="4663442" cy="723401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200" cap="all"/>
            </a:lvl1pPr>
            <a:lvl2pPr marL="0" indent="457200">
              <a:buSzTx/>
              <a:buFontTx/>
              <a:buNone/>
              <a:defRPr sz="2200" cap="all"/>
            </a:lvl2pPr>
            <a:lvl3pPr marL="0" indent="914400">
              <a:buSzTx/>
              <a:buFontTx/>
              <a:buNone/>
              <a:defRPr sz="2200" cap="all"/>
            </a:lvl3pPr>
            <a:lvl4pPr marL="0" indent="1371600">
              <a:buSzTx/>
              <a:buFontTx/>
              <a:buNone/>
              <a:defRPr sz="2200" cap="all"/>
            </a:lvl4pPr>
            <a:lvl5pPr marL="0" indent="1828800">
              <a:buSzTx/>
              <a:buFontTx/>
              <a:buNone/>
              <a:defRPr sz="2200" cap="all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07608" y="2038435"/>
            <a:ext cx="4663441" cy="722377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2200" cap="all"/>
            </a:pPr>
            <a:endParaRPr/>
          </a:p>
        </p:txBody>
      </p:sp>
      <p:sp>
        <p:nvSpPr>
          <p:cNvPr id="5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01724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139522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4" name="Titeltekst"/>
          <p:cNvSpPr txBox="1">
            <a:spLocks noGrp="1"/>
          </p:cNvSpPr>
          <p:nvPr>
            <p:ph type="title"/>
          </p:nvPr>
        </p:nvSpPr>
        <p:spPr>
          <a:xfrm>
            <a:off x="8261404" y="542282"/>
            <a:ext cx="3383281" cy="1920240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75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62000" y="762000"/>
            <a:ext cx="6096000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396457" indent="-391885">
              <a:defRPr sz="3200"/>
            </a:lvl2pPr>
            <a:lvl3pPr marL="731520" indent="-731520">
              <a:defRPr sz="3200"/>
            </a:lvl3pPr>
            <a:lvl4pPr marL="1316736" indent="-1316736">
              <a:defRPr sz="3200"/>
            </a:lvl4pPr>
            <a:lvl5pPr marL="1755648" indent="-1755648">
              <a:defRPr sz="3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75981" y="2511812"/>
            <a:ext cx="3398521" cy="312698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1800"/>
            </a:pPr>
            <a:endParaRPr/>
          </a:p>
        </p:txBody>
      </p:sp>
      <p:sp>
        <p:nvSpPr>
          <p:cNvPr id="7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782885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eltekst"/>
          <p:cNvSpPr txBox="1">
            <a:spLocks noGrp="1"/>
          </p:cNvSpPr>
          <p:nvPr>
            <p:ph type="title"/>
          </p:nvPr>
        </p:nvSpPr>
        <p:spPr>
          <a:xfrm>
            <a:off x="649223" y="5418666"/>
            <a:ext cx="10780778" cy="613284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5330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6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676655" y="5909735"/>
            <a:ext cx="9229345" cy="533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SzTx/>
              <a:buFontTx/>
              <a:buNone/>
              <a:defRPr sz="1400"/>
            </a:lvl1pPr>
            <a:lvl2pPr marL="0" indent="457200">
              <a:lnSpc>
                <a:spcPct val="90000"/>
              </a:lnSpc>
              <a:buSzTx/>
              <a:buFontTx/>
              <a:buNone/>
              <a:defRPr sz="1400"/>
            </a:lvl2pPr>
            <a:lvl3pPr marL="0" indent="914400">
              <a:lnSpc>
                <a:spcPct val="90000"/>
              </a:lnSpc>
              <a:buSzTx/>
              <a:buFontTx/>
              <a:buNone/>
              <a:defRPr sz="1400"/>
            </a:lvl3pPr>
            <a:lvl4pPr marL="0" indent="1371600">
              <a:lnSpc>
                <a:spcPct val="90000"/>
              </a:lnSpc>
              <a:buSzTx/>
              <a:buFontTx/>
              <a:buNone/>
              <a:defRPr sz="1400"/>
            </a:lvl4pPr>
            <a:lvl5pPr marL="0" indent="1828800">
              <a:lnSpc>
                <a:spcPct val="90000"/>
              </a:lnSpc>
              <a:buSzTx/>
              <a:buFontTx/>
              <a:buNone/>
              <a:defRPr sz="14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8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698392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2E9BAD-FE8F-408B-B535-410F6359F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83C920-E78E-46B8-A819-B54C72F1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BCF469-A629-4196-A32E-6EB0015F6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C79A-DF58-43F0-A813-2928A8AC2373}" type="datetimeFigureOut">
              <a:rPr lang="nl-NL" smtClean="0"/>
              <a:t>6-11-2023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7D8949-7B22-40F1-B841-E79932F1A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CE3E3B-0C5F-419B-93E5-BA7067FC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63C87-97A2-464E-A794-6342880582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71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657223" y="499532"/>
            <a:ext cx="10772776" cy="165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10259882" y="5870512"/>
            <a:ext cx="1430125" cy="140293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300">
                <a:solidFill>
                  <a:schemeClr val="accent1">
                    <a:alpha val="25000"/>
                  </a:schemeClr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</p:spTree>
    <p:extLst>
      <p:ext uri="{BB962C8B-B14F-4D97-AF65-F5344CB8AC3E}">
        <p14:creationId xmlns:p14="http://schemas.microsoft.com/office/powerpoint/2010/main" val="351150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20" baseline="0">
          <a:solidFill>
            <a:schemeClr val="accent1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9" marR="0" indent="-91439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347472" marR="0" indent="-3429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658368" marR="0" indent="-658368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1097280" marR="0" indent="-109728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1463040" marR="0" indent="-146304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12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14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16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1876200" marR="0" indent="-304800" algn="l" defTabSz="914400" rtl="0" latinLnBrk="0">
        <a:lnSpc>
          <a:spcPct val="85000"/>
        </a:lnSpc>
        <a:spcBef>
          <a:spcPts val="1300"/>
        </a:spcBef>
        <a:spcAft>
          <a:spcPts val="0"/>
        </a:spcAft>
        <a:buClrTx/>
        <a:buSzPct val="100000"/>
        <a:buFont typeface="Arial"/>
        <a:buChar char=" "/>
        <a:tabLst/>
        <a:defRPr sz="2400" b="0" i="0" u="none" strike="noStrike" cap="none" spc="0" baseline="0"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F192C-9E20-3D71-CEAF-11F63111F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557" y="1104213"/>
            <a:ext cx="10780778" cy="613284"/>
          </a:xfrm>
        </p:spPr>
        <p:txBody>
          <a:bodyPr/>
          <a:lstStyle/>
          <a:p>
            <a:r>
              <a:rPr lang="nl-NL" dirty="0"/>
              <a:t>Kernteam K-EET regio Zuid Holland</a:t>
            </a:r>
            <a:endParaRPr lang="nl-NL" dirty="0">
              <a:highlight>
                <a:srgbClr val="FFFF00"/>
              </a:highlight>
            </a:endParaRPr>
          </a:p>
        </p:txBody>
      </p:sp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2D9B37E3-2E93-1A60-EB05-C06A7DE64AE8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2"/>
          <a:srcRect l="2031" r="2031"/>
          <a:stretch/>
        </p:blipFill>
        <p:spPr>
          <a:xfrm>
            <a:off x="106989" y="571529"/>
            <a:ext cx="1838960" cy="804085"/>
          </a:xfr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F74BD08-BF02-38E6-3763-0BCF81399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557" y="68124"/>
            <a:ext cx="2682472" cy="69348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AF8EE6B1-02D0-8FDB-8A89-4C75AEA12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9550" y="68124"/>
            <a:ext cx="1676545" cy="701101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E1D0D6B1-CC0C-BE34-B974-A0A85B4B1B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6914" y="9305"/>
            <a:ext cx="1970459" cy="85351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2C50B5A2-F1F2-2995-3BB2-5B4B15F5F2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2125" y="278464"/>
            <a:ext cx="1844200" cy="85351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BACDE29-DA29-C7FB-D67A-DCDEF89885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393" y="5942755"/>
            <a:ext cx="1554480" cy="65321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FA05D9F-5571-9E62-72CD-0D2FF51EC6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1135" y="5963133"/>
            <a:ext cx="4275190" cy="358171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7F774748-8860-88A1-0EB5-81AB6D43D9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12014" y="5942755"/>
            <a:ext cx="1653683" cy="853514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0E96C2BC-68F2-B988-3106-EABE13400D2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63742" y="5942755"/>
            <a:ext cx="1790855" cy="784928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B71BACC5-6E12-4E4E-9EAA-4A02A5F4CE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59170" y="606770"/>
            <a:ext cx="2598645" cy="784928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39C142BB-861E-1681-6A98-AD1A674A67A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5393" y="1792299"/>
            <a:ext cx="11799060" cy="373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0512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Metropolitan">
  <a:themeElements>
    <a:clrScheme name="Metropolit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0000FF"/>
      </a:hlink>
      <a:folHlink>
        <a:srgbClr val="FF00FF"/>
      </a:folHlink>
    </a:clrScheme>
    <a:fontScheme name="Metropolit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 Light"/>
            <a:ea typeface="Calibri Light"/>
            <a:cs typeface="Calibri Light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 Light"/>
            <a:ea typeface="Calibri Light"/>
            <a:cs typeface="Calibri Light"/>
            <a:sym typeface="Calibri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Helvetica</vt:lpstr>
      <vt:lpstr>1_Metropolitan</vt:lpstr>
      <vt:lpstr>Kernteam K-EET regio Zuid Holland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Kernteam K-EET regio Zuid Holland</dc:title>
  <dc:creator>Anita Jansen</dc:creator>
  <cp:lastModifiedBy>Anita Jansen</cp:lastModifiedBy>
  <cp:revision>2</cp:revision>
  <dcterms:created xsi:type="dcterms:W3CDTF">2023-10-20T13:55:57Z</dcterms:created>
  <dcterms:modified xsi:type="dcterms:W3CDTF">2023-11-06T13:23:50Z</dcterms:modified>
</cp:coreProperties>
</file>